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88"/>
    <p:restoredTop sz="94629"/>
  </p:normalViewPr>
  <p:slideViewPr>
    <p:cSldViewPr snapToGrid="0">
      <p:cViewPr varScale="1">
        <p:scale>
          <a:sx n="88" d="100"/>
          <a:sy n="88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16B4C-645B-8D42-81E6-EAFF7CB0AE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08DD-E00A-AA43-B75C-48243A758C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5CBB0-2BFB-EA4F-946A-615CD2CD7D2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5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AFA8A-197C-9229-D7E7-3670D760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FE596B-822C-070F-1CD6-BC7B91B3A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210536-A7AF-227C-D1DB-6D94A266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A3E511-7B5B-CFEE-1C44-87A543AE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D7022-97D4-1891-55B5-72A6EB21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66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41E72-00F3-F067-857D-B73A803C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4223AF-EA2F-49B0-FF44-8E24BCBF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DBCAE5-CF78-D2E4-6830-1E37E269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A14DEB-DAC3-DA17-6B0C-0D162F8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0729B2-BDCD-CEC1-BE8E-C2C8C629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06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715E7D-34EE-B779-B3C8-10212E9A6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CC2A07-6574-0B2F-B11A-03CE3965B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B48428-338A-CD1F-A9B2-1974252B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0AE026-0C62-71B2-336E-1921926F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5F1497-25BB-D95A-3A86-981798DB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2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84BE0-8691-63BF-2ABE-7555DD2D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C8A60B-901C-455A-BF20-67EDBF903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F26244-C874-7162-FA9E-F7FDE78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ABFA0B-2080-24B7-1C24-641A68D8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82FD34-78F0-E579-3A06-F5DB1A2C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04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8B2C34-773B-C141-B098-2339B60D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D842BC-4AEA-D034-F4E7-79AC2AF8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180FFF-4294-5654-9834-57687F81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3E073-279E-4A46-364C-DD17C22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22520-B0DF-1984-AC3D-9A46BDBA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99EAC-53AA-6FAC-E0C5-1C95F717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6B08F-A312-ADF3-A20D-BC2F457C1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2B6B60-935F-8AF2-FC9F-18A87E547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96FD96-D6C4-3596-18D6-75AE4566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04190C-BBE8-3CF8-EFB1-CE8F7153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E4E281-2E4D-525C-B37D-9C9321D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F9540-BB84-A310-CAE6-FF68B63B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4D4FB0-ED7F-81AE-148F-A3621FD3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B0CBC6-7512-86CD-3F1A-15A7498A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858DFF-9FB5-4CCB-D594-20E93320A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71A270-5424-D80A-A453-C6EBD442C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38A03B-5793-9BA1-DC72-79348E70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9BADB6-E45C-5A83-CB19-7F18A392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DDF175-4C98-1E96-225B-918F027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9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19B8A-C5FE-260E-0270-6C34BA70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0D0EEF-B639-513B-1471-F629A501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97E24F-E9FB-C331-A4DC-F58B46F3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45079B-10AD-ECF7-6EF9-16C74544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63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3A43EF-0AF1-E8F5-EDF2-BC19A23A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0726AB-9B76-927D-A651-E6F7942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504BDF-4056-D6EC-2A77-95627D2F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12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89B94-1F99-BAC6-603F-F04628C6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C52639-92C9-BC30-4C20-84C91747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69ED8D-DC85-0829-CD11-12461092E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4F1027-1CEA-CF88-5553-73E4ABCF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F404A-AD07-CFA6-7599-99FBCD45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A127B5-1488-2425-F85A-77AB0FA9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28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09E17-15F9-5E0F-4B66-8CC10DB4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8D5DCD-99E4-04E2-1671-63F99E69F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591F1F-F712-A5CA-2C0D-5BA46D26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473F3B-B19F-0A9B-DA93-345B9149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70F1B3-E10F-DA5E-60B2-4E750B5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E83F68-5116-1626-12D3-A0B3586A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6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D45F31-41AE-981F-D244-572ED912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A4BA4C-8F92-5DA9-2BA3-C10EF5C79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571A60-B416-5A14-D8F5-E28501EE2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8046E-3586-3446-8C49-66D819CBA2B3}" type="datetimeFigureOut">
              <a:rPr kumimoji="1" lang="ja-JP" altLang="en-US" smtClean="0"/>
              <a:t>2026/5/14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8A24F0-9151-3669-40DE-7450794A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193AE6-DDB9-3BB7-DC5B-D8AE414EC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7DE393-1032-AD40-BE78-A8775F4285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6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61C6-9A32-E380-5000-5ED78849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B49D592-085C-E7AD-0275-214570D6295D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8FE1C58-D6C5-C3A0-0666-8CDACB307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  <a14:imgEffect>
                        <a14:colorTemperature colorTemp="47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 t="15070" r="12910" b="11449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C71B5B-9EFE-8E9E-4B92-BA9CEBE68AB1}"/>
                </a:ext>
              </a:extLst>
            </p:cNvPr>
            <p:cNvSpPr/>
            <p:nvPr/>
          </p:nvSpPr>
          <p:spPr>
            <a:xfrm>
              <a:off x="394845" y="2742276"/>
              <a:ext cx="3744097" cy="13789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DA97C31-D103-E659-E424-AE94378F77B2}"/>
                </a:ext>
              </a:extLst>
            </p:cNvPr>
            <p:cNvSpPr/>
            <p:nvPr/>
          </p:nvSpPr>
          <p:spPr>
            <a:xfrm>
              <a:off x="4118851" y="2742276"/>
              <a:ext cx="3744097" cy="13789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587A431-B51F-7C60-5C3C-F0D372FBA75A}"/>
                </a:ext>
              </a:extLst>
            </p:cNvPr>
            <p:cNvSpPr/>
            <p:nvPr/>
          </p:nvSpPr>
          <p:spPr>
            <a:xfrm>
              <a:off x="8040061" y="2739374"/>
              <a:ext cx="3744097" cy="13789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F77A191-1225-83CA-0440-3AFF6A716F43}"/>
                </a:ext>
              </a:extLst>
            </p:cNvPr>
            <p:cNvSpPr/>
            <p:nvPr/>
          </p:nvSpPr>
          <p:spPr>
            <a:xfrm>
              <a:off x="4044281" y="5926612"/>
              <a:ext cx="7646775" cy="621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4169EF1-9781-EEB8-4CA4-AEC972D8409C}"/>
                </a:ext>
              </a:extLst>
            </p:cNvPr>
            <p:cNvSpPr/>
            <p:nvPr/>
          </p:nvSpPr>
          <p:spPr>
            <a:xfrm>
              <a:off x="4118849" y="5010544"/>
              <a:ext cx="7646775" cy="744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9C0DC6C-7425-1C43-4D57-3ECB0FB27401}"/>
                </a:ext>
              </a:extLst>
            </p:cNvPr>
            <p:cNvSpPr/>
            <p:nvPr/>
          </p:nvSpPr>
          <p:spPr>
            <a:xfrm>
              <a:off x="4118849" y="5868305"/>
              <a:ext cx="7646775" cy="744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DC76599-1619-2AB1-9B37-065952CCC4F5}"/>
                </a:ext>
              </a:extLst>
            </p:cNvPr>
            <p:cNvSpPr/>
            <p:nvPr/>
          </p:nvSpPr>
          <p:spPr>
            <a:xfrm>
              <a:off x="394844" y="1747974"/>
              <a:ext cx="1192216" cy="6396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理想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55501F8-6870-7CCF-29F1-632E29656968}"/>
                </a:ext>
              </a:extLst>
            </p:cNvPr>
            <p:cNvSpPr/>
            <p:nvPr/>
          </p:nvSpPr>
          <p:spPr>
            <a:xfrm>
              <a:off x="394843" y="2584159"/>
              <a:ext cx="1192216" cy="9413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現状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434F2FF-40CA-ECF8-FF27-7469C5A21B3F}"/>
                </a:ext>
              </a:extLst>
            </p:cNvPr>
            <p:cNvSpPr/>
            <p:nvPr/>
          </p:nvSpPr>
          <p:spPr>
            <a:xfrm>
              <a:off x="6272354" y="2581086"/>
              <a:ext cx="1192216" cy="40316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解決アイデア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C77B1B7-5B1D-F7FD-FF54-FCDD418C665C}"/>
                </a:ext>
              </a:extLst>
            </p:cNvPr>
            <p:cNvSpPr/>
            <p:nvPr/>
          </p:nvSpPr>
          <p:spPr>
            <a:xfrm>
              <a:off x="1702677" y="1057817"/>
              <a:ext cx="2942101" cy="480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DF07798-42B8-5846-379A-F0102CA862B5}"/>
                </a:ext>
              </a:extLst>
            </p:cNvPr>
            <p:cNvSpPr txBox="1"/>
            <p:nvPr/>
          </p:nvSpPr>
          <p:spPr>
            <a:xfrm>
              <a:off x="384465" y="71059"/>
              <a:ext cx="61005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 w="6350"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0B0400000000000000" pitchFamily="34" charset="-128"/>
                  <a:ea typeface="游ゴシック" panose="020B0400000000000000" pitchFamily="34" charset="-128"/>
                  <a:cs typeface="+mn-cs"/>
                </a:rPr>
                <a:t>チーム名</a:t>
              </a:r>
              <a:endParaRPr kumimoji="1" lang="en-US" altLang="ja-JP" sz="1200" b="1" i="0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46667C8D-4492-335D-CB09-F9BA36A7A7B4}"/>
                </a:ext>
              </a:extLst>
            </p:cNvPr>
            <p:cNvSpPr/>
            <p:nvPr/>
          </p:nvSpPr>
          <p:spPr>
            <a:xfrm>
              <a:off x="405357" y="4828266"/>
              <a:ext cx="1191240" cy="17844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本質的課題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2E0FB53-3D03-BC54-CB2F-2DB44F04E4CE}"/>
                </a:ext>
              </a:extLst>
            </p:cNvPr>
            <p:cNvSpPr/>
            <p:nvPr/>
          </p:nvSpPr>
          <p:spPr>
            <a:xfrm>
              <a:off x="1715640" y="3733432"/>
              <a:ext cx="4279271" cy="90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3E29811-DBB5-5215-4807-2F1B16A043B3}"/>
                </a:ext>
              </a:extLst>
            </p:cNvPr>
            <p:cNvSpPr/>
            <p:nvPr/>
          </p:nvSpPr>
          <p:spPr>
            <a:xfrm>
              <a:off x="404285" y="3722035"/>
              <a:ext cx="1192216" cy="9413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問い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24B2406-39F4-FB1F-1928-4B019080345D}"/>
                </a:ext>
              </a:extLst>
            </p:cNvPr>
            <p:cNvSpPr/>
            <p:nvPr/>
          </p:nvSpPr>
          <p:spPr>
            <a:xfrm>
              <a:off x="404285" y="1057816"/>
              <a:ext cx="1192216" cy="4884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テーマ名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3EF8A4A-F1BF-4441-0C6B-4EA921312CD4}"/>
                </a:ext>
              </a:extLst>
            </p:cNvPr>
            <p:cNvSpPr/>
            <p:nvPr/>
          </p:nvSpPr>
          <p:spPr>
            <a:xfrm>
              <a:off x="4798683" y="1037358"/>
              <a:ext cx="1192216" cy="4884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メンバー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6ABD72A-1636-B070-F90F-B156726B6014}"/>
                </a:ext>
              </a:extLst>
            </p:cNvPr>
            <p:cNvGrpSpPr/>
            <p:nvPr/>
          </p:nvGrpSpPr>
          <p:grpSpPr>
            <a:xfrm>
              <a:off x="6139946" y="1033061"/>
              <a:ext cx="4503995" cy="488726"/>
              <a:chOff x="6071233" y="1043571"/>
              <a:chExt cx="7035152" cy="488726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C0AE71E-4B50-A739-85EA-A5F726B5BF33}"/>
                  </a:ext>
                </a:extLst>
              </p:cNvPr>
              <p:cNvSpPr/>
              <p:nvPr/>
            </p:nvSpPr>
            <p:spPr>
              <a:xfrm>
                <a:off x="6071233" y="1044253"/>
                <a:ext cx="1643360" cy="480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F6456BA8-97C0-CB30-25C7-0D7FDB85D0DD}"/>
                  </a:ext>
                </a:extLst>
              </p:cNvPr>
              <p:cNvSpPr/>
              <p:nvPr/>
            </p:nvSpPr>
            <p:spPr>
              <a:xfrm>
                <a:off x="7868497" y="1043571"/>
                <a:ext cx="1643360" cy="480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1B61217-2F02-F12D-E285-9F42FA8DC6A3}"/>
                  </a:ext>
                </a:extLst>
              </p:cNvPr>
              <p:cNvSpPr/>
              <p:nvPr/>
            </p:nvSpPr>
            <p:spPr>
              <a:xfrm>
                <a:off x="9665761" y="1051882"/>
                <a:ext cx="1643360" cy="480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BDFA2D45-CD3D-FA72-E730-0952035F28B7}"/>
                  </a:ext>
                </a:extLst>
              </p:cNvPr>
              <p:cNvSpPr/>
              <p:nvPr/>
            </p:nvSpPr>
            <p:spPr>
              <a:xfrm>
                <a:off x="11463025" y="1051881"/>
                <a:ext cx="1643360" cy="4804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D53C985-BB1B-33FB-09E5-8C75D53C5668}"/>
                </a:ext>
              </a:extLst>
            </p:cNvPr>
            <p:cNvSpPr/>
            <p:nvPr/>
          </p:nvSpPr>
          <p:spPr>
            <a:xfrm>
              <a:off x="5978652" y="735382"/>
              <a:ext cx="1429676" cy="252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ミッションリーダー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C9C91FC-0D1C-9D23-6D1D-3F2630F3705B}"/>
                </a:ext>
              </a:extLst>
            </p:cNvPr>
            <p:cNvSpPr/>
            <p:nvPr/>
          </p:nvSpPr>
          <p:spPr>
            <a:xfrm>
              <a:off x="7271486" y="722232"/>
              <a:ext cx="1169723" cy="293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コントローラー</a:t>
              </a: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68012672-4C0B-9B60-9BD2-6C835D6E5447}"/>
                </a:ext>
              </a:extLst>
            </p:cNvPr>
            <p:cNvSpPr/>
            <p:nvPr/>
          </p:nvSpPr>
          <p:spPr>
            <a:xfrm>
              <a:off x="8441209" y="725416"/>
              <a:ext cx="1071191" cy="2811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リサーチャー</a:t>
              </a: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D198A9EA-5A4E-979F-898A-D4FDF7C5FAE5}"/>
                </a:ext>
              </a:extLst>
            </p:cNvPr>
            <p:cNvSpPr/>
            <p:nvPr/>
          </p:nvSpPr>
          <p:spPr>
            <a:xfrm>
              <a:off x="10643941" y="735592"/>
              <a:ext cx="1248293" cy="310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ビジュアライザー</a:t>
              </a: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77A2AF77-09E7-0E7A-8018-557445428F04}"/>
                </a:ext>
              </a:extLst>
            </p:cNvPr>
            <p:cNvSpPr/>
            <p:nvPr/>
          </p:nvSpPr>
          <p:spPr>
            <a:xfrm>
              <a:off x="7641683" y="3915125"/>
              <a:ext cx="4123941" cy="800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＜誰に＞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D0667C9-2195-0A35-1440-001CE0D6089D}"/>
                </a:ext>
              </a:extLst>
            </p:cNvPr>
            <p:cNvSpPr/>
            <p:nvPr/>
          </p:nvSpPr>
          <p:spPr>
            <a:xfrm>
              <a:off x="7641683" y="4804493"/>
              <a:ext cx="4123941" cy="800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＜何を＞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F427B61-2A29-8BEB-0913-D9F55B9603C6}"/>
                </a:ext>
              </a:extLst>
            </p:cNvPr>
            <p:cNvSpPr/>
            <p:nvPr/>
          </p:nvSpPr>
          <p:spPr>
            <a:xfrm>
              <a:off x="7641683" y="5711450"/>
              <a:ext cx="4123941" cy="901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＜どのように＞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8F7C840F-D887-471B-4BBC-CD550C72E95B}"/>
                </a:ext>
              </a:extLst>
            </p:cNvPr>
            <p:cNvGrpSpPr/>
            <p:nvPr/>
          </p:nvGrpSpPr>
          <p:grpSpPr>
            <a:xfrm>
              <a:off x="1702678" y="1755060"/>
              <a:ext cx="10081479" cy="803519"/>
              <a:chOff x="1629108" y="1765570"/>
              <a:chExt cx="10081479" cy="803519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4AFF51B-D5DC-7D7C-492B-948AEF82AC19}"/>
                  </a:ext>
                </a:extLst>
              </p:cNvPr>
              <p:cNvSpPr/>
              <p:nvPr/>
            </p:nvSpPr>
            <p:spPr>
              <a:xfrm>
                <a:off x="1629108" y="1765570"/>
                <a:ext cx="10081479" cy="619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52" name="右矢印 51">
                <a:extLst>
                  <a:ext uri="{FF2B5EF4-FFF2-40B4-BE49-F238E27FC236}">
                    <a16:creationId xmlns:a16="http://schemas.microsoft.com/office/drawing/2014/main" id="{5BC40243-3716-E660-98DC-71CCFF71E22B}"/>
                  </a:ext>
                </a:extLst>
              </p:cNvPr>
              <p:cNvSpPr/>
              <p:nvPr/>
            </p:nvSpPr>
            <p:spPr>
              <a:xfrm rot="5400000">
                <a:off x="3692863" y="2291242"/>
                <a:ext cx="316067" cy="23962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75B5AB32-C2EF-8356-42E3-C187FF74DC9B}"/>
                </a:ext>
              </a:extLst>
            </p:cNvPr>
            <p:cNvGrpSpPr/>
            <p:nvPr/>
          </p:nvGrpSpPr>
          <p:grpSpPr>
            <a:xfrm>
              <a:off x="1720895" y="2584159"/>
              <a:ext cx="4279271" cy="1144938"/>
              <a:chOff x="1647325" y="2594669"/>
              <a:chExt cx="4279271" cy="1144938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9D63AE2E-1F9B-9DD6-6BC0-124E6F009CBB}"/>
                  </a:ext>
                </a:extLst>
              </p:cNvPr>
              <p:cNvSpPr/>
              <p:nvPr/>
            </p:nvSpPr>
            <p:spPr>
              <a:xfrm>
                <a:off x="1647325" y="2594669"/>
                <a:ext cx="4279271" cy="9413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53" name="右矢印 52">
                <a:extLst>
                  <a:ext uri="{FF2B5EF4-FFF2-40B4-BE49-F238E27FC236}">
                    <a16:creationId xmlns:a16="http://schemas.microsoft.com/office/drawing/2014/main" id="{07653E43-B4F3-2E04-E35C-D16E99CB9F14}"/>
                  </a:ext>
                </a:extLst>
              </p:cNvPr>
              <p:cNvSpPr/>
              <p:nvPr/>
            </p:nvSpPr>
            <p:spPr>
              <a:xfrm rot="5400000">
                <a:off x="3707864" y="3461760"/>
                <a:ext cx="316067" cy="23962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D0E5AE4B-7FF1-8385-AE66-B2CCDD53B9AD}"/>
                </a:ext>
              </a:extLst>
            </p:cNvPr>
            <p:cNvGrpSpPr/>
            <p:nvPr/>
          </p:nvGrpSpPr>
          <p:grpSpPr>
            <a:xfrm>
              <a:off x="1720895" y="4524082"/>
              <a:ext cx="4279271" cy="2088624"/>
              <a:chOff x="1647325" y="4534592"/>
              <a:chExt cx="4279271" cy="2088624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E15D54D-70B5-7E52-5905-BDABDFA11F8C}"/>
                  </a:ext>
                </a:extLst>
              </p:cNvPr>
              <p:cNvSpPr/>
              <p:nvPr/>
            </p:nvSpPr>
            <p:spPr>
              <a:xfrm>
                <a:off x="1647325" y="4860989"/>
                <a:ext cx="4279271" cy="17622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34" charset="-128"/>
                    <a:cs typeface="+mn-cs"/>
                  </a:rPr>
                  <a:t>＜本質的課題＞</a:t>
                </a: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34" charset="-128"/>
                    <a:cs typeface="+mn-cs"/>
                  </a:rPr>
                  <a:t>＜課題設定理由＞</a:t>
                </a:r>
              </a:p>
            </p:txBody>
          </p:sp>
          <p:sp>
            <p:nvSpPr>
              <p:cNvPr id="54" name="右矢印 53">
                <a:extLst>
                  <a:ext uri="{FF2B5EF4-FFF2-40B4-BE49-F238E27FC236}">
                    <a16:creationId xmlns:a16="http://schemas.microsoft.com/office/drawing/2014/main" id="{F50C4710-8726-398A-4974-46231F3C445B}"/>
                  </a:ext>
                </a:extLst>
              </p:cNvPr>
              <p:cNvSpPr/>
              <p:nvPr/>
            </p:nvSpPr>
            <p:spPr>
              <a:xfrm rot="5400000">
                <a:off x="3702775" y="4572812"/>
                <a:ext cx="316067" cy="23962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sp>
          <p:nvSpPr>
            <p:cNvPr id="56" name="右矢印 55">
              <a:extLst>
                <a:ext uri="{FF2B5EF4-FFF2-40B4-BE49-F238E27FC236}">
                  <a16:creationId xmlns:a16="http://schemas.microsoft.com/office/drawing/2014/main" id="{BB3ACE51-C0F9-56AF-6016-E2EE3EA745B5}"/>
                </a:ext>
              </a:extLst>
            </p:cNvPr>
            <p:cNvSpPr/>
            <p:nvPr/>
          </p:nvSpPr>
          <p:spPr>
            <a:xfrm>
              <a:off x="5956287" y="5582718"/>
              <a:ext cx="316067" cy="23962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2D535099-8007-0B83-3CFC-0A8ACFEE419B}"/>
                </a:ext>
              </a:extLst>
            </p:cNvPr>
            <p:cNvGrpSpPr/>
            <p:nvPr/>
          </p:nvGrpSpPr>
          <p:grpSpPr>
            <a:xfrm>
              <a:off x="7641683" y="2386352"/>
              <a:ext cx="4123941" cy="1439633"/>
              <a:chOff x="7568113" y="2396862"/>
              <a:chExt cx="4123941" cy="1439633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6656871-71CD-ABAC-567B-AB1B3A0C1281}"/>
                  </a:ext>
                </a:extLst>
              </p:cNvPr>
              <p:cNvSpPr/>
              <p:nvPr/>
            </p:nvSpPr>
            <p:spPr>
              <a:xfrm>
                <a:off x="7568113" y="2591596"/>
                <a:ext cx="4123941" cy="1244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110004020202020204"/>
                    <a:ea typeface="游ゴシック" panose="020B0400000000000000" pitchFamily="34" charset="-128"/>
                    <a:cs typeface="+mn-cs"/>
                  </a:rPr>
                  <a:t>＜サービス概要＞</a:t>
                </a:r>
                <a:endPara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57" name="右矢印 56">
                <a:extLst>
                  <a:ext uri="{FF2B5EF4-FFF2-40B4-BE49-F238E27FC236}">
                    <a16:creationId xmlns:a16="http://schemas.microsoft.com/office/drawing/2014/main" id="{ADD055D2-1B82-26F8-7624-0315809467EA}"/>
                  </a:ext>
                </a:extLst>
              </p:cNvPr>
              <p:cNvSpPr/>
              <p:nvPr/>
            </p:nvSpPr>
            <p:spPr>
              <a:xfrm rot="16200000">
                <a:off x="9680506" y="2435082"/>
                <a:ext cx="316067" cy="239628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123647F2-894A-8710-B59D-32EA713CEA9C}"/>
                </a:ext>
              </a:extLst>
            </p:cNvPr>
            <p:cNvSpPr txBox="1"/>
            <p:nvPr/>
          </p:nvSpPr>
          <p:spPr>
            <a:xfrm>
              <a:off x="9669516" y="227356"/>
              <a:ext cx="2137126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課題設定シート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77E35FC-EFAD-2253-BA81-3AACB54E69A6}"/>
                </a:ext>
              </a:extLst>
            </p:cNvPr>
            <p:cNvSpPr/>
            <p:nvPr/>
          </p:nvSpPr>
          <p:spPr>
            <a:xfrm>
              <a:off x="394843" y="358387"/>
              <a:ext cx="5606434" cy="480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FA71A5D-FD13-B2A8-2770-3A0832D28784}"/>
                </a:ext>
              </a:extLst>
            </p:cNvPr>
            <p:cNvSpPr/>
            <p:nvPr/>
          </p:nvSpPr>
          <p:spPr>
            <a:xfrm>
              <a:off x="10732057" y="1035445"/>
              <a:ext cx="1052100" cy="480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A427912-F65D-B15E-88E7-203051B7E5DD}"/>
                </a:ext>
              </a:extLst>
            </p:cNvPr>
            <p:cNvSpPr/>
            <p:nvPr/>
          </p:nvSpPr>
          <p:spPr>
            <a:xfrm>
              <a:off x="9486337" y="701999"/>
              <a:ext cx="1170972" cy="341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AI</a:t>
              </a:r>
              <a:r>
                <a:rPr kumimoji="1" lang="ja-JP" alt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uLnTx/>
                  <a:uFillTx/>
                  <a:latin typeface="游ゴシック" panose="02110004020202020204"/>
                  <a:ea typeface="游ゴシック" panose="020B0400000000000000" pitchFamily="34" charset="-128"/>
                  <a:cs typeface="+mn-cs"/>
                </a:rPr>
                <a:t>ナビゲーター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377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46</Words>
  <Application>Microsoft Macintosh PowerPoint</Application>
  <PresentationFormat>ワイド画面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隆介 平塚</dc:creator>
  <cp:lastModifiedBy>隆介 平塚</cp:lastModifiedBy>
  <cp:revision>7</cp:revision>
  <dcterms:created xsi:type="dcterms:W3CDTF">2026-02-19T13:44:59Z</dcterms:created>
  <dcterms:modified xsi:type="dcterms:W3CDTF">2026-05-14T21:49:06Z</dcterms:modified>
</cp:coreProperties>
</file>